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326" r:id="rId25"/>
    <p:sldId id="299" r:id="rId26"/>
    <p:sldId id="300" r:id="rId27"/>
    <p:sldId id="325" r:id="rId28"/>
    <p:sldId id="321" r:id="rId29"/>
    <p:sldId id="322" r:id="rId30"/>
    <p:sldId id="323"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9" r:id="rId49"/>
    <p:sldId id="320" r:id="rId50"/>
    <p:sldId id="318"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591"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177802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11607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48</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49</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
        <p:nvSpPr>
          <p:cNvPr id="10" name="文本框 9">
            <a:extLst>
              <a:ext uri="{FF2B5EF4-FFF2-40B4-BE49-F238E27FC236}">
                <a16:creationId xmlns:a16="http://schemas.microsoft.com/office/drawing/2014/main" id="{40153400-E95B-4C3C-92AF-DCFB8E2A5F6C}"/>
              </a:ext>
            </a:extLst>
          </p:cNvPr>
          <p:cNvSpPr txBox="1"/>
          <p:nvPr/>
        </p:nvSpPr>
        <p:spPr>
          <a:xfrm>
            <a:off x="4212412" y="2602601"/>
            <a:ext cx="3979728" cy="1200329"/>
          </a:xfrm>
          <a:prstGeom prst="rect">
            <a:avLst/>
          </a:prstGeom>
          <a:noFill/>
        </p:spPr>
        <p:txBody>
          <a:bodyPr wrap="square" rtlCol="0">
            <a:spAutoFit/>
          </a:bodyPr>
          <a:lstStyle/>
          <a:p>
            <a:r>
              <a:rPr lang="zh-CN" altLang="en-US" sz="7200" dirty="0"/>
              <a:t>翻转课堂</a:t>
            </a:r>
            <a:endParaRPr lang="zh-CN" altLang="en-US" sz="7200" baseline="30000" dirty="0"/>
          </a:p>
        </p:txBody>
      </p:sp>
      <p:pic>
        <p:nvPicPr>
          <p:cNvPr id="14" name="图片 13">
            <a:extLst>
              <a:ext uri="{FF2B5EF4-FFF2-40B4-BE49-F238E27FC236}">
                <a16:creationId xmlns:a16="http://schemas.microsoft.com/office/drawing/2014/main" id="{2C035782-EDAC-4A89-A3A1-CBD13A85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254" y="740749"/>
            <a:ext cx="7178845" cy="6269651"/>
          </a:xfrm>
          <a:prstGeom prst="rect">
            <a:avLst/>
          </a:prstGeom>
        </p:spPr>
      </p:pic>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已经指导产品的内部工作过程，可以通过测试来检验产品内部动作是否按照规格说明书的规定正常进行。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当我们写完一个函数或界面，并运行通过他的时候，我们就可以说我们进行了初步的单元测试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253442" y="2348851"/>
            <a:ext cx="9685116" cy="1569660"/>
          </a:xfrm>
          <a:prstGeom prst="rect">
            <a:avLst/>
          </a:prstGeom>
          <a:noFill/>
        </p:spPr>
        <p:txBody>
          <a:bodyPr wrap="square">
            <a:spAutoFit/>
          </a:bodyPr>
          <a:lstStyle/>
          <a:p>
            <a:pPr algn="ctr"/>
            <a:r>
              <a:rPr lang="zh-CN" altLang="en-US" sz="4800" b="0" i="0" dirty="0">
                <a:effectLst/>
                <a:latin typeface="PingFang SC"/>
              </a:rPr>
              <a:t>什么是驱动软件？</a:t>
            </a:r>
            <a:endParaRPr lang="en-US" altLang="zh-CN" sz="4800" b="0" i="0" dirty="0">
              <a:effectLst/>
              <a:latin typeface="PingFang SC"/>
            </a:endParaRPr>
          </a:p>
          <a:p>
            <a:pPr algn="ctr"/>
            <a:r>
              <a:rPr lang="zh-CN" altLang="en-US" sz="4800" b="0" i="0" dirty="0">
                <a:effectLst/>
                <a:latin typeface="PingFang SC"/>
              </a:rPr>
              <a:t>什么是存根软件</a:t>
            </a:r>
            <a:r>
              <a:rPr lang="zh-CN" altLang="en-US" sz="4800" dirty="0">
                <a:latin typeface="PingFang SC"/>
              </a:rPr>
              <a:t>？</a:t>
            </a:r>
            <a:endParaRPr lang="zh-CN" altLang="en-US" sz="4800" b="0" i="0" dirty="0">
              <a:effectLst/>
              <a:latin typeface="PingFang SC"/>
            </a:endParaRPr>
          </a:p>
        </p:txBody>
      </p:sp>
    </p:spTree>
    <p:extLst>
      <p:ext uri="{BB962C8B-B14F-4D97-AF65-F5344CB8AC3E}">
        <p14:creationId xmlns:p14="http://schemas.microsoft.com/office/powerpoint/2010/main" val="8819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2424341" y="3013501"/>
            <a:ext cx="8005533" cy="830997"/>
          </a:xfrm>
          <a:prstGeom prst="rect">
            <a:avLst/>
          </a:prstGeom>
          <a:noFill/>
        </p:spPr>
        <p:txBody>
          <a:bodyPr wrap="square">
            <a:spAutoFit/>
          </a:bodyPr>
          <a:lstStyle/>
          <a:p>
            <a:r>
              <a:rPr lang="zh-CN" altLang="en-US" sz="4800" dirty="0"/>
              <a:t>为什么我们要写的单元测试？</a:t>
            </a:r>
            <a:endParaRPr lang="en-US" altLang="zh-CN" sz="4800" baseline="30000" dirty="0"/>
          </a:p>
        </p:txBody>
      </p:sp>
    </p:spTree>
    <p:extLst>
      <p:ext uri="{BB962C8B-B14F-4D97-AF65-F5344CB8AC3E}">
        <p14:creationId xmlns:p14="http://schemas.microsoft.com/office/powerpoint/2010/main" val="3601435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048000" y="405884"/>
            <a:ext cx="6096000" cy="523220"/>
          </a:xfrm>
          <a:prstGeom prst="rect">
            <a:avLst/>
          </a:prstGeom>
          <a:noFill/>
        </p:spPr>
        <p:txBody>
          <a:bodyPr wrap="square">
            <a:spAutoFit/>
          </a:bodyPr>
          <a:lstStyle/>
          <a:p>
            <a:pPr algn="ctr"/>
            <a:r>
              <a:rPr lang="en-US" altLang="zh-CN" sz="2800" dirty="0" err="1"/>
              <a:t>miniprogram</a:t>
            </a:r>
            <a:r>
              <a:rPr lang="en-US" altLang="zh-CN" sz="2800" dirty="0"/>
              <a:t>-simulate</a:t>
            </a:r>
            <a:endParaRPr lang="zh-CN" altLang="en-US" sz="2800" dirty="0"/>
          </a:p>
        </p:txBody>
      </p:sp>
      <p:pic>
        <p:nvPicPr>
          <p:cNvPr id="1026" name="Picture 2" descr="preview">
            <a:extLst>
              <a:ext uri="{FF2B5EF4-FFF2-40B4-BE49-F238E27FC236}">
                <a16:creationId xmlns:a16="http://schemas.microsoft.com/office/drawing/2014/main" id="{882248E3-9DA0-4C7E-9698-1B9F38C3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85" y="1252158"/>
            <a:ext cx="9139629" cy="532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4429</Words>
  <Application>Microsoft Office PowerPoint</Application>
  <PresentationFormat>宽屏</PresentationFormat>
  <Paragraphs>424</Paragraphs>
  <Slides>50</Slides>
  <Notes>46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92</cp:revision>
  <dcterms:created xsi:type="dcterms:W3CDTF">2017-07-29T06:41:32Z</dcterms:created>
  <dcterms:modified xsi:type="dcterms:W3CDTF">2020-12-22T02:05:06Z</dcterms:modified>
</cp:coreProperties>
</file>